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51AD-E512-4DCA-A12A-8373873E0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872F0-DC3C-4526-A10D-FA54D27D2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D862D-DC57-4EAB-84BB-36799764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28899-949F-4C54-B890-E80A778F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8EF7A-5F33-4502-BC73-6DC208DE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660B-895B-47DD-8E45-467EBACD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8C5DA-FE4F-4F74-BBCC-64A9EB9BE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EF121-2596-4884-9D8C-28729895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CFE89-B412-487F-8422-A3B2B2FC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1A5F-3E7C-49EC-AB41-6B8B47C6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D297F-D50A-47A4-A91A-753B97D6C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4D2F7-169B-40DA-A3DD-C1E3450FE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06491-EDA9-4DBD-A87B-3A883EBE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72045-A2CD-435E-949C-C1CB31CF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9F895-840D-4001-8EE9-2F662FDB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3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9FBB-CF6E-4E39-9EE2-52522D78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AE17-AF8A-4322-91ED-95A454E12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2F10C-7DCD-463D-9F36-042A7D40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26A38-3DD9-4FE9-A2B8-11157EE8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586E2-AA92-47EC-B8F5-3919BE26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2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901E-4ABE-46A3-8C2D-8FA73C16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F3C72-2695-447F-8873-B20FEFF21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092A0-0B04-4970-A109-32D66EDC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16C3-8DDF-43C5-9E2F-E75D7530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F925D-64E6-48A6-A4E6-D2E6F47D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4C2B-6EC7-4D21-B120-54A8431B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5706-16F4-4ED2-910B-47607B1C8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20934-4105-48FC-88B3-65A71354F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26AF3-FA12-449F-A0AE-9CE9602A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6CC07-AD5E-4E83-83DF-2BE6374D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85345-DB14-4966-A17E-44813F3F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2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18F2-E86C-447C-B6DC-6271CE27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4B06C-4FD8-4C02-8E7D-0C987D48B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6C3A6-93D6-494E-90DF-7DC5941DA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5B55D7-3C31-46C3-88A4-1AAEFEADD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320E9-4FB3-4EB1-B726-5245758F0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557B5-0611-4199-A2E7-E64B3761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5B4C8-E5F9-4FF0-AFBD-55E4C2F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BFD34-5618-4DEA-A114-B50B3F27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C2AD-B16C-4ABA-9CE7-BB86CB1D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F2600-DB53-483E-B094-00D57402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5C9CF-DC38-43B3-88C8-B642BEF0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C87C2-6506-45A0-89DE-6136DF92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313EE-E9D6-4D9E-840A-50BF6355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2ECAB-6485-4B7C-BD65-7471E58B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3404E-A58D-4629-BB10-A55E97E1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5412-2F81-4FA9-897E-055E9F6D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AFA1-CE4B-46E5-BB0D-4260F06FB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767BF-E604-44BF-8844-4215803D1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6A72C-7119-49C8-8F7A-161DD22A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5190-7AA5-4DAB-9011-7542E369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F935E-5B1C-42CC-A296-E8BADA03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9A51-1F16-4DA4-9019-11E68626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7BB20-4212-458E-AC27-2ACA66726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4AA40-A085-4EC1-B204-43DF60A59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AC11F-EA70-4920-97E3-4CE952BA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41A91-D7F5-44FD-84EC-67BF6EBF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C78DF-3701-471C-BE85-B4A42DC9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7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A1EB7-8882-487A-97C7-53A00FBD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B2725-A694-43BF-B882-7B81847BA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5FB81-8F27-4035-9C92-A8F9B93BC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A3D7-976A-4937-9980-A09E4CE8E09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239F5-090E-4C62-85EA-CA32FD4D1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95309-10D2-4210-B0CC-71B5817B8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6D78-3164-42D2-A603-B8839251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A074-9F91-483C-8DCD-52DB247CA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CDB30-9EEC-4713-8AE9-6D685AEA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ebsite&#10;&#10;Description automatically generated with medium confidence">
            <a:extLst>
              <a:ext uri="{FF2B5EF4-FFF2-40B4-BE49-F238E27FC236}">
                <a16:creationId xmlns:a16="http://schemas.microsoft.com/office/drawing/2014/main" id="{44097406-2F6E-4190-A36D-9C302447B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0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5EF911B4-3D54-4E75-9987-33CE364D7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5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Rentea, Rebecca, MD</dc:creator>
  <cp:lastModifiedBy>Rentea, Rebecca, MD</cp:lastModifiedBy>
  <cp:revision>1</cp:revision>
  <dcterms:created xsi:type="dcterms:W3CDTF">2022-10-05T23:31:56Z</dcterms:created>
  <dcterms:modified xsi:type="dcterms:W3CDTF">2022-10-05T23:33:03Z</dcterms:modified>
</cp:coreProperties>
</file>